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9CBB-99A0-44F5-AB66-5BAA3E70E355}" type="datetimeFigureOut">
              <a:rPr lang="it-IT" smtClean="0"/>
              <a:pPr/>
              <a:t>22/03/2015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87A5-EE7D-42C6-972D-6D55436657E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9CBB-99A0-44F5-AB66-5BAA3E70E355}" type="datetimeFigureOut">
              <a:rPr lang="it-IT" smtClean="0"/>
              <a:pPr/>
              <a:t>22/03/2015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87A5-EE7D-42C6-972D-6D55436657E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450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84141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Italiano e genuino</dc:title>
  <dc:creator>User</dc:creator>
  <dc:description/>
  <cp:lastModifiedBy>User</cp:lastModifiedBy>
  <cp:revision>776</cp:revision>
  <dcterms:created xsi:type="dcterms:W3CDTF">2014-10-26T09:04:59Z</dcterms:created>
  <dcterms:modified xsi:type="dcterms:W3CDTF">2015-03-22T22:31:43Z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Italiano e genuino</vt:lpwstr>
  </property>
  <property fmtid="{D5CDD505-2E9C-101B-9397-08002B2CF9AE}" pid="3" name="SlideDescription">
    <vt:lpwstr/>
  </property>
</Properties>
</file>